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7AF62-DD15-4DA2-B741-295841837779}" type="datetimeFigureOut">
              <a:rPr lang="en-PH" smtClean="0"/>
              <a:t>8/30/2012</a:t>
            </a:fld>
            <a:endParaRPr lang="en-PH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123D-8B26-48FF-811C-BC22938FEF7A}" type="slidenum">
              <a:rPr lang="en-PH" smtClean="0"/>
              <a:t>‹#›</a:t>
            </a:fld>
            <a:endParaRPr lang="en-PH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7AF62-DD15-4DA2-B741-295841837779}" type="datetimeFigureOut">
              <a:rPr lang="en-PH" smtClean="0"/>
              <a:t>8/30/2012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123D-8B26-48FF-811C-BC22938FEF7A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7AF62-DD15-4DA2-B741-295841837779}" type="datetimeFigureOut">
              <a:rPr lang="en-PH" smtClean="0"/>
              <a:t>8/30/2012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123D-8B26-48FF-811C-BC22938FEF7A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7AF62-DD15-4DA2-B741-295841837779}" type="datetimeFigureOut">
              <a:rPr lang="en-PH" smtClean="0"/>
              <a:t>8/30/2012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123D-8B26-48FF-811C-BC22938FEF7A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7AF62-DD15-4DA2-B741-295841837779}" type="datetimeFigureOut">
              <a:rPr lang="en-PH" smtClean="0"/>
              <a:t>8/30/2012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123D-8B26-48FF-811C-BC22938FEF7A}" type="slidenum">
              <a:rPr lang="en-PH" smtClean="0"/>
              <a:t>‹#›</a:t>
            </a:fld>
            <a:endParaRPr lang="en-PH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7AF62-DD15-4DA2-B741-295841837779}" type="datetimeFigureOut">
              <a:rPr lang="en-PH" smtClean="0"/>
              <a:t>8/30/2012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123D-8B26-48FF-811C-BC22938FEF7A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7AF62-DD15-4DA2-B741-295841837779}" type="datetimeFigureOut">
              <a:rPr lang="en-PH" smtClean="0"/>
              <a:t>8/30/2012</a:t>
            </a:fld>
            <a:endParaRPr lang="en-P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123D-8B26-48FF-811C-BC22938FEF7A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7AF62-DD15-4DA2-B741-295841837779}" type="datetimeFigureOut">
              <a:rPr lang="en-PH" smtClean="0"/>
              <a:t>8/30/2012</a:t>
            </a:fld>
            <a:endParaRPr lang="en-P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123D-8B26-48FF-811C-BC22938FEF7A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7AF62-DD15-4DA2-B741-295841837779}" type="datetimeFigureOut">
              <a:rPr lang="en-PH" smtClean="0"/>
              <a:t>8/30/2012</a:t>
            </a:fld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123D-8B26-48FF-811C-BC22938FEF7A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7AF62-DD15-4DA2-B741-295841837779}" type="datetimeFigureOut">
              <a:rPr lang="en-PH" smtClean="0"/>
              <a:t>8/30/2012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8A123D-8B26-48FF-811C-BC22938FEF7A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7AF62-DD15-4DA2-B741-295841837779}" type="datetimeFigureOut">
              <a:rPr lang="en-PH" smtClean="0"/>
              <a:t>8/30/2012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E8A123D-8B26-48FF-811C-BC22938FEF7A}" type="slidenum">
              <a:rPr lang="en-PH" smtClean="0"/>
              <a:t>‹#›</a:t>
            </a:fld>
            <a:endParaRPr lang="en-P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EA7AF62-DD15-4DA2-B741-295841837779}" type="datetimeFigureOut">
              <a:rPr lang="en-PH" smtClean="0"/>
              <a:t>8/30/2012</a:t>
            </a:fld>
            <a:endParaRPr lang="en-PH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PH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E8A123D-8B26-48FF-811C-BC22938FEF7A}" type="slidenum">
              <a:rPr lang="en-PH" smtClean="0"/>
              <a:t>‹#›</a:t>
            </a:fld>
            <a:endParaRPr lang="en-PH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95126_459180750789579_448933210_n.jpg"/>
          <p:cNvPicPr>
            <a:picLocks noChangeAspect="1"/>
          </p:cNvPicPr>
          <p:nvPr/>
        </p:nvPicPr>
        <p:blipFill>
          <a:blip r:embed="rId2" cstate="print"/>
          <a:srcRect l="7965" t="4720" r="17699"/>
          <a:stretch>
            <a:fillRect/>
          </a:stretch>
        </p:blipFill>
        <p:spPr>
          <a:xfrm>
            <a:off x="990600" y="164193"/>
            <a:ext cx="6934200" cy="64461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0" y="0"/>
            <a:ext cx="9144000" cy="6858000"/>
          </a:xfrm>
          <a:prstGeom prst="roundRect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  <a:outerShdw blurRad="57150" dist="38100" dir="5400000" algn="ctr" rotWithShape="0">
              <a:schemeClr val="accent3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pic>
        <p:nvPicPr>
          <p:cNvPr id="6" name="Picture 5" descr="2.jpg"/>
          <p:cNvPicPr>
            <a:picLocks noChangeAspect="1"/>
          </p:cNvPicPr>
          <p:nvPr/>
        </p:nvPicPr>
        <p:blipFill>
          <a:blip r:embed="rId2" cstate="print"/>
          <a:srcRect l="3297" t="4401" r="2340" b="1705"/>
          <a:stretch>
            <a:fillRect/>
          </a:stretch>
        </p:blipFill>
        <p:spPr>
          <a:xfrm>
            <a:off x="1066800" y="304800"/>
            <a:ext cx="7086600" cy="51176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2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12700" stA="38000" endPos="28000" dist="5000" dir="5400000" sy="-100000" algn="bl" rotWithShape="0"/>
          </a:effectLst>
          <a:scene3d>
            <a:camera prst="obliqueBottomLeft"/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8" name="Picture 7" descr="8.jpg"/>
          <p:cNvPicPr>
            <a:picLocks noChangeAspect="1"/>
          </p:cNvPicPr>
          <p:nvPr/>
        </p:nvPicPr>
        <p:blipFill>
          <a:blip r:embed="rId3" cstate="print">
            <a:lum bright="6000" contrast="-38000"/>
          </a:blip>
          <a:stretch>
            <a:fillRect/>
          </a:stretch>
        </p:blipFill>
        <p:spPr>
          <a:xfrm>
            <a:off x="1600200" y="2362200"/>
            <a:ext cx="762000" cy="1143000"/>
          </a:xfrm>
          <a:prstGeom prst="rect">
            <a:avLst/>
          </a:prstGeom>
        </p:spPr>
      </p:pic>
      <p:pic>
        <p:nvPicPr>
          <p:cNvPr id="9" name="Picture 8" descr="5.jpg"/>
          <p:cNvPicPr>
            <a:picLocks noChangeAspect="1"/>
          </p:cNvPicPr>
          <p:nvPr/>
        </p:nvPicPr>
        <p:blipFill>
          <a:blip r:embed="rId4" cstate="print">
            <a:lum contrast="-45000"/>
          </a:blip>
          <a:stretch>
            <a:fillRect/>
          </a:stretch>
        </p:blipFill>
        <p:spPr>
          <a:xfrm>
            <a:off x="2362200" y="2362200"/>
            <a:ext cx="838200" cy="1143000"/>
          </a:xfrm>
          <a:prstGeom prst="rect">
            <a:avLst/>
          </a:prstGeom>
        </p:spPr>
      </p:pic>
      <p:pic>
        <p:nvPicPr>
          <p:cNvPr id="10" name="Picture 9" descr="6.jpg"/>
          <p:cNvPicPr>
            <a:picLocks noChangeAspect="1"/>
          </p:cNvPicPr>
          <p:nvPr/>
        </p:nvPicPr>
        <p:blipFill>
          <a:blip r:embed="rId5" cstate="print">
            <a:lum contrast="-55000"/>
          </a:blip>
          <a:stretch>
            <a:fillRect/>
          </a:stretch>
        </p:blipFill>
        <p:spPr>
          <a:xfrm>
            <a:off x="3200400" y="2362200"/>
            <a:ext cx="762000" cy="1143000"/>
          </a:xfrm>
          <a:prstGeom prst="rect">
            <a:avLst/>
          </a:prstGeom>
        </p:spPr>
      </p:pic>
      <p:pic>
        <p:nvPicPr>
          <p:cNvPr id="11" name="Picture 10" descr="14.jpg"/>
          <p:cNvPicPr>
            <a:picLocks noChangeAspect="1"/>
          </p:cNvPicPr>
          <p:nvPr/>
        </p:nvPicPr>
        <p:blipFill>
          <a:blip r:embed="rId6" cstate="print">
            <a:lum contrast="-52000"/>
          </a:blip>
          <a:stretch>
            <a:fillRect/>
          </a:stretch>
        </p:blipFill>
        <p:spPr>
          <a:xfrm>
            <a:off x="3886200" y="2362200"/>
            <a:ext cx="845344" cy="1150121"/>
          </a:xfrm>
          <a:prstGeom prst="rect">
            <a:avLst/>
          </a:prstGeom>
        </p:spPr>
      </p:pic>
      <p:pic>
        <p:nvPicPr>
          <p:cNvPr id="12" name="Picture 11" descr="11.jpg"/>
          <p:cNvPicPr>
            <a:picLocks noChangeAspect="1"/>
          </p:cNvPicPr>
          <p:nvPr/>
        </p:nvPicPr>
        <p:blipFill>
          <a:blip r:embed="rId7" cstate="print">
            <a:lum contrast="-45000"/>
          </a:blip>
          <a:stretch>
            <a:fillRect/>
          </a:stretch>
        </p:blipFill>
        <p:spPr>
          <a:xfrm>
            <a:off x="1600200" y="3505200"/>
            <a:ext cx="1464692" cy="1143000"/>
          </a:xfrm>
          <a:prstGeom prst="rect">
            <a:avLst/>
          </a:prstGeom>
        </p:spPr>
      </p:pic>
      <p:pic>
        <p:nvPicPr>
          <p:cNvPr id="13" name="Picture 12" descr="10.jpg"/>
          <p:cNvPicPr>
            <a:picLocks noChangeAspect="1"/>
          </p:cNvPicPr>
          <p:nvPr/>
        </p:nvPicPr>
        <p:blipFill>
          <a:blip r:embed="rId8" cstate="print">
            <a:lum contrast="-45000"/>
          </a:blip>
          <a:stretch>
            <a:fillRect/>
          </a:stretch>
        </p:blipFill>
        <p:spPr>
          <a:xfrm>
            <a:off x="3048000" y="3505200"/>
            <a:ext cx="1676400" cy="11176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2057400" y="381000"/>
            <a:ext cx="5216557" cy="251460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bliqueBottomLef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>
                  <a:solidFill>
                    <a:schemeClr val="tx1"/>
                  </a:solidFill>
                </a:ln>
                <a:solidFill>
                  <a:schemeClr val="accent3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Take Your Shot!</a:t>
            </a:r>
            <a:endParaRPr lang="en-US" sz="5400" b="1" dirty="0">
              <a:ln>
                <a:solidFill>
                  <a:schemeClr val="tx1"/>
                </a:solidFill>
              </a:ln>
              <a:solidFill>
                <a:schemeClr val="accent3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00200" y="2209800"/>
            <a:ext cx="31242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ahoma" pitchFamily="34" charset="0"/>
                <a:ea typeface="Times New Roman" pitchFamily="18" charset="0"/>
                <a:cs typeface="Tahoma" pitchFamily="34" charset="0"/>
              </a:rPr>
              <a:t>The </a:t>
            </a:r>
            <a:r>
              <a:rPr kumimoji="0" lang="en-US" altLang="ja-JP" sz="1600" b="1" i="0" u="none" strike="noStrike" normalizeH="0" baseline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ahoma" pitchFamily="34" charset="0"/>
                <a:ea typeface="Times New Roman" pitchFamily="18" charset="0"/>
                <a:cs typeface="Tahoma" pitchFamily="34" charset="0"/>
              </a:rPr>
              <a:t>Ateneo</a:t>
            </a:r>
            <a:r>
              <a:rPr kumimoji="0" lang="en-US" altLang="ja-JP" sz="1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ahoma" pitchFamily="34" charset="0"/>
                <a:ea typeface="Times New Roman" pitchFamily="18" charset="0"/>
                <a:cs typeface="Tahoma" pitchFamily="34" charset="0"/>
              </a:rPr>
              <a:t> Photographers' Society is an organization of </a:t>
            </a:r>
            <a:r>
              <a:rPr kumimoji="0" lang="en-US" altLang="ja-JP" sz="1600" b="1" i="0" u="none" strike="noStrike" normalizeH="0" baseline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ahoma" pitchFamily="34" charset="0"/>
                <a:ea typeface="Times New Roman" pitchFamily="18" charset="0"/>
                <a:cs typeface="Tahoma" pitchFamily="34" charset="0"/>
              </a:rPr>
              <a:t>AdDU</a:t>
            </a:r>
            <a:r>
              <a:rPr kumimoji="0" lang="en-US" altLang="ja-JP" sz="1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ahoma" pitchFamily="34" charset="0"/>
                <a:ea typeface="Times New Roman" pitchFamily="18" charset="0"/>
                <a:cs typeface="Tahoma" pitchFamily="34" charset="0"/>
              </a:rPr>
              <a:t> students who are photography enthusiasts and aficionados. The APS conducts photo shoots, photo walks and workshops that enable the members to explore the different fields of photography.</a:t>
            </a:r>
            <a:endParaRPr kumimoji="0" lang="en-US" altLang="ja-JP" sz="16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971800" y="4648200"/>
            <a:ext cx="2790893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/>
            </a:prstTxWarp>
            <a:spAutoFit/>
            <a:scene3d>
              <a:camera prst="obliqueBottomLef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solidFill>
                    <a:schemeClr val="tx1"/>
                  </a:solidFill>
                </a:ln>
                <a:solidFill>
                  <a:schemeClr val="accent3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With Us</a:t>
            </a:r>
            <a:endParaRPr lang="en-US" sz="5400" b="1" cap="none" spc="0" dirty="0">
              <a:ln>
                <a:solidFill>
                  <a:schemeClr val="tx1"/>
                </a:solidFill>
              </a:ln>
              <a:solidFill>
                <a:schemeClr val="accent3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9" name="Picture 18" descr="19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029200" y="3276600"/>
            <a:ext cx="1828800" cy="178816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5715000"/>
            <a:ext cx="9144000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APS might be a small group, but it is a family with a big heart for shooting and learning together.</a:t>
            </a:r>
            <a:endParaRPr kumimoji="0" lang="en-PH" altLang="ja-JP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PH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Picture 21" descr="APS logo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200400" y="1219200"/>
            <a:ext cx="1143000" cy="685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bliqueTopLeft"/>
            <a:lightRig rig="threePt" dir="t"/>
          </a:scene3d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99</TotalTime>
  <Words>68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Flow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Guest</dc:creator>
  <cp:lastModifiedBy>Guest</cp:lastModifiedBy>
  <cp:revision>9</cp:revision>
  <dcterms:created xsi:type="dcterms:W3CDTF">2012-08-29T19:36:59Z</dcterms:created>
  <dcterms:modified xsi:type="dcterms:W3CDTF">2012-08-29T21:16:14Z</dcterms:modified>
</cp:coreProperties>
</file>